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D981EB-3AB8-44F0-8464-A3BD27EBE8CB}" type="datetimeFigureOut">
              <a:rPr lang="es-CO" smtClean="0"/>
              <a:t>07/02/2017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E4395F-63CB-49A8-A344-2BF1B11583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19123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3E0FBC-C4EA-431B-A1CA-E23CFAB60BF0}" type="slidenum">
              <a:rPr lang="es-CO" smtClean="0"/>
              <a:pPr>
                <a:defRPr/>
              </a:pPr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2362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20429"/>
            <a:ext cx="12191999" cy="9359392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20658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8531D-5243-43A6-A3E1-F5C5E20401AA}" type="datetimeFigureOut">
              <a:rPr lang="es-CO" smtClean="0"/>
              <a:t>07/02/2017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97244-D8F6-4DE6-A54A-A3C896BEEB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79728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8531D-5243-43A6-A3E1-F5C5E20401AA}" type="datetimeFigureOut">
              <a:rPr lang="es-CO" smtClean="0"/>
              <a:t>07/02/2017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97244-D8F6-4DE6-A54A-A3C896BEEB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74547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8531D-5243-43A6-A3E1-F5C5E20401AA}" type="datetimeFigureOut">
              <a:rPr lang="es-CO" smtClean="0"/>
              <a:t>07/02/2017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97244-D8F6-4DE6-A54A-A3C896BEEB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64993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8531D-5243-43A6-A3E1-F5C5E20401AA}" type="datetimeFigureOut">
              <a:rPr lang="es-CO" smtClean="0"/>
              <a:t>07/02/2017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97244-D8F6-4DE6-A54A-A3C896BEEB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30220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8531D-5243-43A6-A3E1-F5C5E20401AA}" type="datetimeFigureOut">
              <a:rPr lang="es-CO" smtClean="0"/>
              <a:t>07/02/2017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97244-D8F6-4DE6-A54A-A3C896BEEB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518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8531D-5243-43A6-A3E1-F5C5E20401AA}" type="datetimeFigureOut">
              <a:rPr lang="es-CO" smtClean="0"/>
              <a:t>07/02/2017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97244-D8F6-4DE6-A54A-A3C896BEEB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4346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8531D-5243-43A6-A3E1-F5C5E20401AA}" type="datetimeFigureOut">
              <a:rPr lang="es-CO" smtClean="0"/>
              <a:t>07/02/2017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97244-D8F6-4DE6-A54A-A3C896BEEB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99208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8531D-5243-43A6-A3E1-F5C5E20401AA}" type="datetimeFigureOut">
              <a:rPr lang="es-CO" smtClean="0"/>
              <a:t>07/02/2017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97244-D8F6-4DE6-A54A-A3C896BEEB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8796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8531D-5243-43A6-A3E1-F5C5E20401AA}" type="datetimeFigureOut">
              <a:rPr lang="es-CO" smtClean="0"/>
              <a:t>07/02/2017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97244-D8F6-4DE6-A54A-A3C896BEEB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9879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8531D-5243-43A6-A3E1-F5C5E20401AA}" type="datetimeFigureOut">
              <a:rPr lang="es-CO" smtClean="0"/>
              <a:t>07/02/2017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97244-D8F6-4DE6-A54A-A3C896BEEB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7606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8531D-5243-43A6-A3E1-F5C5E20401AA}" type="datetimeFigureOut">
              <a:rPr lang="es-CO" smtClean="0"/>
              <a:t>07/02/2017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97244-D8F6-4DE6-A54A-A3C896BEEB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03294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887365" y="724220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i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POLÍTICA FINANCIERA</a:t>
            </a:r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1703513" y="1457366"/>
            <a:ext cx="8675687" cy="0"/>
          </a:xfrm>
          <a:prstGeom prst="line">
            <a:avLst/>
          </a:prstGeom>
          <a:noFill/>
          <a:ln w="3175" cmpd="thickThin">
            <a:solidFill>
              <a:schemeClr val="accent2"/>
            </a:solidFill>
            <a:round/>
            <a:headEnd/>
            <a:tailEnd/>
          </a:ln>
          <a:effectLst>
            <a:outerShdw dist="28398" dir="1593903" algn="ctr" rotWithShape="0">
              <a:srgbClr val="009900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endParaRPr lang="es-CO" dirty="0"/>
          </a:p>
        </p:txBody>
      </p:sp>
      <p:sp>
        <p:nvSpPr>
          <p:cNvPr id="5" name="4 Rectángulo"/>
          <p:cNvSpPr/>
          <p:nvPr/>
        </p:nvSpPr>
        <p:spPr>
          <a:xfrm>
            <a:off x="1703513" y="1745398"/>
            <a:ext cx="8942716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CO" sz="2200" i="1" dirty="0" smtClean="0">
                <a:latin typeface="Candara" pitchFamily="34" charset="0"/>
              </a:rPr>
              <a:t>“EMVARIAS </a:t>
            </a:r>
            <a:r>
              <a:rPr lang="es-CO" sz="2200" i="1" dirty="0">
                <a:latin typeface="Candara" pitchFamily="34" charset="0"/>
              </a:rPr>
              <a:t>desarrolla su Gestión Financiera atendiendo criterios de ética, transparencia, responsabilidad frente al riesgo y rigurosidad financiera, dentro del marco legal y estatutario y en línea con sus objetivos estratégicos. Lo anterior, para  soportar las decisiones de inversión, obtención de recursos, reparto de excedentes financieros y manejo de liquidez, con el fin de maximizar el valor de la empresa y garantizar su sostenibilidad en el contexto del sano equilibrio entre lo social, lo económico y  lo ambiental.”</a:t>
            </a:r>
            <a:endParaRPr lang="es-CO" sz="2200" dirty="0"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94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91</Words>
  <Application>Microsoft Office PowerPoint</Application>
  <PresentationFormat>Panorámica</PresentationFormat>
  <Paragraphs>3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Candara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OLGA LUCIA RUIZ BEDOYA</cp:lastModifiedBy>
  <cp:revision>12</cp:revision>
  <dcterms:created xsi:type="dcterms:W3CDTF">2016-09-09T20:28:15Z</dcterms:created>
  <dcterms:modified xsi:type="dcterms:W3CDTF">2017-02-07T21:41:52Z</dcterms:modified>
</cp:coreProperties>
</file>